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80" r:id="rId22"/>
    <p:sldId id="281" r:id="rId23"/>
  </p:sldIdLst>
  <p:sldSz cx="18288000" cy="10287000"/>
  <p:notesSz cx="6858000" cy="9144000"/>
  <p:embeddedFontLst>
    <p:embeddedFont>
      <p:font typeface="DM Sans" pitchFamily="2" charset="0"/>
      <p:regular r:id="rId24"/>
    </p:embeddedFont>
    <p:embeddedFont>
      <p:font typeface="DM Sans Bold" charset="0"/>
      <p:regular r:id="rId25"/>
    </p:embeddedFont>
    <p:embeddedFont>
      <p:font typeface="Fraunces Heavy" panose="020B0604020202020204" charset="0"/>
      <p:regular r:id="rId26"/>
    </p:embeddedFont>
    <p:embeddedFont>
      <p:font typeface="Fraunces Semi-Bold" panose="020B0604020202020204" charset="0"/>
      <p:regular r:id="rId27"/>
    </p:embeddedFont>
    <p:embeddedFont>
      <p:font typeface="League Spartan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4" autoAdjust="0"/>
    <p:restoredTop sz="94622" autoAdjust="0"/>
  </p:normalViewPr>
  <p:slideViewPr>
    <p:cSldViewPr>
      <p:cViewPr>
        <p:scale>
          <a:sx n="50" d="100"/>
          <a:sy n="50" d="100"/>
        </p:scale>
        <p:origin x="49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eeraj Dawande" userId="2a5a308ab67c053b" providerId="LiveId" clId="{A302652C-5E6D-4C2B-B74D-ADDA43144D0A}"/>
    <pc:docChg chg="undo redo custSel addSld delSld modSld">
      <pc:chgData name="Dheeraj Dawande" userId="2a5a308ab67c053b" providerId="LiveId" clId="{A302652C-5E6D-4C2B-B74D-ADDA43144D0A}" dt="2025-03-31T08:11:04.755" v="52" actId="2696"/>
      <pc:docMkLst>
        <pc:docMk/>
      </pc:docMkLst>
      <pc:sldChg chg="modSp mod">
        <pc:chgData name="Dheeraj Dawande" userId="2a5a308ab67c053b" providerId="LiveId" clId="{A302652C-5E6D-4C2B-B74D-ADDA43144D0A}" dt="2025-03-31T08:09:49.361" v="42" actId="20577"/>
        <pc:sldMkLst>
          <pc:docMk/>
          <pc:sldMk cId="0" sldId="256"/>
        </pc:sldMkLst>
        <pc:spChg chg="mod">
          <ac:chgData name="Dheeraj Dawande" userId="2a5a308ab67c053b" providerId="LiveId" clId="{A302652C-5E6D-4C2B-B74D-ADDA43144D0A}" dt="2025-03-31T08:09:49.361" v="42" actId="20577"/>
          <ac:spMkLst>
            <pc:docMk/>
            <pc:sldMk cId="0" sldId="256"/>
            <ac:spMk id="8" creationId="{00000000-0000-0000-0000-000000000000}"/>
          </ac:spMkLst>
        </pc:spChg>
      </pc:sldChg>
      <pc:sldChg chg="add del">
        <pc:chgData name="Dheeraj Dawande" userId="2a5a308ab67c053b" providerId="LiveId" clId="{A302652C-5E6D-4C2B-B74D-ADDA43144D0A}" dt="2025-03-31T08:10:15.226" v="50" actId="2696"/>
        <pc:sldMkLst>
          <pc:docMk/>
          <pc:sldMk cId="0" sldId="257"/>
        </pc:sldMkLst>
      </pc:sldChg>
      <pc:sldChg chg="add del">
        <pc:chgData name="Dheeraj Dawande" userId="2a5a308ab67c053b" providerId="LiveId" clId="{A302652C-5E6D-4C2B-B74D-ADDA43144D0A}" dt="2025-03-31T08:10:04.867" v="49" actId="2696"/>
        <pc:sldMkLst>
          <pc:docMk/>
          <pc:sldMk cId="0" sldId="258"/>
        </pc:sldMkLst>
      </pc:sldChg>
      <pc:sldChg chg="add del">
        <pc:chgData name="Dheeraj Dawande" userId="2a5a308ab67c053b" providerId="LiveId" clId="{A302652C-5E6D-4C2B-B74D-ADDA43144D0A}" dt="2025-03-31T08:10:58.859" v="51" actId="2696"/>
        <pc:sldMkLst>
          <pc:docMk/>
          <pc:sldMk cId="0" sldId="259"/>
        </pc:sldMkLst>
      </pc:sldChg>
      <pc:sldChg chg="add del">
        <pc:chgData name="Dheeraj Dawande" userId="2a5a308ab67c053b" providerId="LiveId" clId="{A302652C-5E6D-4C2B-B74D-ADDA43144D0A}" dt="2025-03-31T08:11:04.755" v="52" actId="2696"/>
        <pc:sldMkLst>
          <pc:docMk/>
          <pc:sldMk cId="0" sldId="260"/>
        </pc:sldMkLst>
      </pc:sldChg>
      <pc:sldChg chg="add del">
        <pc:chgData name="Dheeraj Dawande" userId="2a5a308ab67c053b" providerId="LiveId" clId="{A302652C-5E6D-4C2B-B74D-ADDA43144D0A}" dt="2025-03-31T08:09:50.859" v="44" actId="2696"/>
        <pc:sldMkLst>
          <pc:docMk/>
          <pc:sldMk cId="0" sldId="276"/>
        </pc:sldMkLst>
      </pc:sldChg>
      <pc:sldChg chg="add del">
        <pc:chgData name="Dheeraj Dawande" userId="2a5a308ab67c053b" providerId="LiveId" clId="{A302652C-5E6D-4C2B-B74D-ADDA43144D0A}" dt="2025-03-31T08:09:49.794" v="43" actId="2696"/>
        <pc:sldMkLst>
          <pc:docMk/>
          <pc:sldMk cId="0" sldId="277"/>
        </pc:sldMkLst>
      </pc:sldChg>
      <pc:sldChg chg="new del">
        <pc:chgData name="Dheeraj Dawande" userId="2a5a308ab67c053b" providerId="LiveId" clId="{A302652C-5E6D-4C2B-B74D-ADDA43144D0A}" dt="2025-03-31T08:05:55.271" v="4" actId="680"/>
        <pc:sldMkLst>
          <pc:docMk/>
          <pc:sldMk cId="2230908289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507075" y="5505392"/>
            <a:ext cx="6179809" cy="3382041"/>
          </a:xfrm>
          <a:custGeom>
            <a:avLst/>
            <a:gdLst/>
            <a:ahLst/>
            <a:cxnLst/>
            <a:rect l="l" t="t" r="r" b="b"/>
            <a:pathLst>
              <a:path w="6179809" h="3382041">
                <a:moveTo>
                  <a:pt x="0" y="0"/>
                </a:moveTo>
                <a:lnTo>
                  <a:pt x="6179809" y="0"/>
                </a:lnTo>
                <a:lnTo>
                  <a:pt x="6179809" y="3382041"/>
                </a:lnTo>
                <a:lnTo>
                  <a:pt x="0" y="3382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99728" y="470312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1028700" y="1013450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94755" y="2382906"/>
            <a:ext cx="9903724" cy="130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5"/>
              </a:lnSpc>
            </a:pPr>
            <a:r>
              <a:rPr lang="en-US" sz="9835" b="1">
                <a:solidFill>
                  <a:srgbClr val="2D2D2D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Presentation 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0078" y="8852535"/>
            <a:ext cx="398676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Aditya .k. Thakur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Swapnil Jichkar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3519" y="9334500"/>
            <a:ext cx="3986767" cy="4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3 April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1015" y="8338624"/>
            <a:ext cx="3989271" cy="43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4"/>
              </a:lnSpc>
            </a:pPr>
            <a:r>
              <a:rPr lang="en-US" sz="2603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UNDER THE GUIDENCE OF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3519" y="8852535"/>
            <a:ext cx="389640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Prof.Yogita Vishwakarma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4755" y="4274691"/>
            <a:ext cx="8790338" cy="212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2"/>
              </a:lnSpc>
            </a:pPr>
            <a:r>
              <a:rPr lang="en-US" sz="7271" b="1">
                <a:solidFill>
                  <a:srgbClr val="2D2D2D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A Marketplace For Freelancers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0078" y="8123103"/>
            <a:ext cx="4207709" cy="45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4"/>
              </a:lnSpc>
            </a:pPr>
            <a:r>
              <a:rPr lang="en-US" sz="2745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Presented 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98479" y="8852535"/>
            <a:ext cx="398676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Dheeraj Dawande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Faisal Ahmad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42088" y="2287233"/>
            <a:ext cx="16203825" cy="7485417"/>
          </a:xfrm>
          <a:custGeom>
            <a:avLst/>
            <a:gdLst/>
            <a:ahLst/>
            <a:cxnLst/>
            <a:rect l="l" t="t" r="r" b="b"/>
            <a:pathLst>
              <a:path w="16203825" h="7485417">
                <a:moveTo>
                  <a:pt x="0" y="0"/>
                </a:moveTo>
                <a:lnTo>
                  <a:pt x="16203824" y="0"/>
                </a:lnTo>
                <a:lnTo>
                  <a:pt x="16203824" y="7485417"/>
                </a:lnTo>
                <a:lnTo>
                  <a:pt x="0" y="748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" r="-122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12309" y="1365783"/>
            <a:ext cx="3887837" cy="51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8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LATEST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343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42088" y="2287233"/>
            <a:ext cx="16203825" cy="7485417"/>
          </a:xfrm>
          <a:custGeom>
            <a:avLst/>
            <a:gdLst/>
            <a:ahLst/>
            <a:cxnLst/>
            <a:rect l="l" t="t" r="r" b="b"/>
            <a:pathLst>
              <a:path w="16203825" h="7485417">
                <a:moveTo>
                  <a:pt x="0" y="0"/>
                </a:moveTo>
                <a:lnTo>
                  <a:pt x="16203824" y="0"/>
                </a:lnTo>
                <a:lnTo>
                  <a:pt x="16203824" y="7485417"/>
                </a:lnTo>
                <a:lnTo>
                  <a:pt x="0" y="748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2" r="-143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12309" y="1365783"/>
            <a:ext cx="3887837" cy="51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8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LATEST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115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162419" y="1951835"/>
            <a:ext cx="5715088" cy="7820815"/>
          </a:xfrm>
          <a:custGeom>
            <a:avLst/>
            <a:gdLst/>
            <a:ahLst/>
            <a:cxnLst/>
            <a:rect l="l" t="t" r="r" b="b"/>
            <a:pathLst>
              <a:path w="5715088" h="7820815">
                <a:moveTo>
                  <a:pt x="0" y="0"/>
                </a:moveTo>
                <a:lnTo>
                  <a:pt x="5715088" y="0"/>
                </a:lnTo>
                <a:lnTo>
                  <a:pt x="5715088" y="7820815"/>
                </a:lnTo>
                <a:lnTo>
                  <a:pt x="0" y="7820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1792" y="1951835"/>
            <a:ext cx="7130371" cy="7972407"/>
          </a:xfrm>
          <a:custGeom>
            <a:avLst/>
            <a:gdLst/>
            <a:ahLst/>
            <a:cxnLst/>
            <a:rect l="l" t="t" r="r" b="b"/>
            <a:pathLst>
              <a:path w="7130371" h="7972407">
                <a:moveTo>
                  <a:pt x="0" y="0"/>
                </a:moveTo>
                <a:lnTo>
                  <a:pt x="7130371" y="0"/>
                </a:lnTo>
                <a:lnTo>
                  <a:pt x="7130371" y="7972407"/>
                </a:lnTo>
                <a:lnTo>
                  <a:pt x="0" y="797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4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12309" y="1365783"/>
            <a:ext cx="4747139" cy="51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8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LOGIN/SIGNUP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81979" y="4856560"/>
            <a:ext cx="724042" cy="51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8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135" y="470312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4937058" y="2008560"/>
            <a:ext cx="8413884" cy="8004437"/>
          </a:xfrm>
          <a:custGeom>
            <a:avLst/>
            <a:gdLst/>
            <a:ahLst/>
            <a:cxnLst/>
            <a:rect l="l" t="t" r="r" b="b"/>
            <a:pathLst>
              <a:path w="8413884" h="8004437">
                <a:moveTo>
                  <a:pt x="0" y="0"/>
                </a:moveTo>
                <a:lnTo>
                  <a:pt x="8413884" y="0"/>
                </a:lnTo>
                <a:lnTo>
                  <a:pt x="8413884" y="8004437"/>
                </a:lnTo>
                <a:lnTo>
                  <a:pt x="0" y="800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10774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12309" y="1365783"/>
            <a:ext cx="3887837" cy="51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8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APPLY NOW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954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47175" y="3201413"/>
            <a:ext cx="8200357" cy="5318933"/>
          </a:xfrm>
          <a:custGeom>
            <a:avLst/>
            <a:gdLst/>
            <a:ahLst/>
            <a:cxnLst/>
            <a:rect l="l" t="t" r="r" b="b"/>
            <a:pathLst>
              <a:path w="8200357" h="5318933">
                <a:moveTo>
                  <a:pt x="0" y="0"/>
                </a:moveTo>
                <a:lnTo>
                  <a:pt x="8200357" y="0"/>
                </a:lnTo>
                <a:lnTo>
                  <a:pt x="8200357" y="5318933"/>
                </a:lnTo>
                <a:lnTo>
                  <a:pt x="0" y="5318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50" t="-10300" r="-29484" b="-333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09771" y="3201413"/>
            <a:ext cx="8196731" cy="5305772"/>
          </a:xfrm>
          <a:custGeom>
            <a:avLst/>
            <a:gdLst/>
            <a:ahLst/>
            <a:cxnLst/>
            <a:rect l="l" t="t" r="r" b="b"/>
            <a:pathLst>
              <a:path w="8196731" h="5305772">
                <a:moveTo>
                  <a:pt x="0" y="0"/>
                </a:moveTo>
                <a:lnTo>
                  <a:pt x="8196730" y="0"/>
                </a:lnTo>
                <a:lnTo>
                  <a:pt x="8196730" y="5305772"/>
                </a:lnTo>
                <a:lnTo>
                  <a:pt x="0" y="530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77" t="-2312" r="-5435" b="-263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80087" y="1676805"/>
            <a:ext cx="6581962" cy="55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3222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TOP FREELANCERS SECTION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8659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883508" y="2311550"/>
            <a:ext cx="11460651" cy="7701447"/>
          </a:xfrm>
          <a:custGeom>
            <a:avLst/>
            <a:gdLst/>
            <a:ahLst/>
            <a:cxnLst/>
            <a:rect l="l" t="t" r="r" b="b"/>
            <a:pathLst>
              <a:path w="11460651" h="7701447">
                <a:moveTo>
                  <a:pt x="0" y="0"/>
                </a:moveTo>
                <a:lnTo>
                  <a:pt x="11460651" y="0"/>
                </a:lnTo>
                <a:lnTo>
                  <a:pt x="11460651" y="7701447"/>
                </a:lnTo>
                <a:lnTo>
                  <a:pt x="0" y="770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021" t="-1845" r="-30337" b="-57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11449" y="1449161"/>
            <a:ext cx="4804768" cy="55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22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TOP CLIENT SECTION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7506" y="470312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4319002" y="2153016"/>
            <a:ext cx="10361151" cy="7859982"/>
          </a:xfrm>
          <a:custGeom>
            <a:avLst/>
            <a:gdLst/>
            <a:ahLst/>
            <a:cxnLst/>
            <a:rect l="l" t="t" r="r" b="b"/>
            <a:pathLst>
              <a:path w="10361151" h="7859982">
                <a:moveTo>
                  <a:pt x="0" y="0"/>
                </a:moveTo>
                <a:lnTo>
                  <a:pt x="10361151" y="0"/>
                </a:lnTo>
                <a:lnTo>
                  <a:pt x="10361151" y="7859981"/>
                </a:lnTo>
                <a:lnTo>
                  <a:pt x="0" y="7859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17" r="-332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72390" y="1274113"/>
            <a:ext cx="5429715" cy="55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22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TESTIMONIAL SECTION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224" y="470312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796538" y="2249228"/>
            <a:ext cx="15574539" cy="7283075"/>
          </a:xfrm>
          <a:custGeom>
            <a:avLst/>
            <a:gdLst/>
            <a:ahLst/>
            <a:cxnLst/>
            <a:rect l="l" t="t" r="r" b="b"/>
            <a:pathLst>
              <a:path w="15574539" h="7283075">
                <a:moveTo>
                  <a:pt x="0" y="0"/>
                </a:moveTo>
                <a:lnTo>
                  <a:pt x="15574539" y="0"/>
                </a:lnTo>
                <a:lnTo>
                  <a:pt x="15574539" y="7283075"/>
                </a:lnTo>
                <a:lnTo>
                  <a:pt x="0" y="7283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8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72390" y="1274113"/>
            <a:ext cx="5429715" cy="55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22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CONTECT SECTION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450" y="470312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61244" y="3225587"/>
            <a:ext cx="16905179" cy="5574920"/>
          </a:xfrm>
          <a:custGeom>
            <a:avLst/>
            <a:gdLst/>
            <a:ahLst/>
            <a:cxnLst/>
            <a:rect l="l" t="t" r="r" b="b"/>
            <a:pathLst>
              <a:path w="16905179" h="5574920">
                <a:moveTo>
                  <a:pt x="0" y="0"/>
                </a:moveTo>
                <a:lnTo>
                  <a:pt x="16905179" y="0"/>
                </a:lnTo>
                <a:lnTo>
                  <a:pt x="16905179" y="5574921"/>
                </a:lnTo>
                <a:lnTo>
                  <a:pt x="0" y="557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11449" y="1449161"/>
            <a:ext cx="4804768" cy="55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22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FOOTER SECTION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653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1993062"/>
            <a:ext cx="17360908" cy="8019936"/>
          </a:xfrm>
          <a:custGeom>
            <a:avLst/>
            <a:gdLst/>
            <a:ahLst/>
            <a:cxnLst/>
            <a:rect l="l" t="t" r="r" b="b"/>
            <a:pathLst>
              <a:path w="17360908" h="8019936">
                <a:moveTo>
                  <a:pt x="0" y="0"/>
                </a:moveTo>
                <a:lnTo>
                  <a:pt x="17360908" y="0"/>
                </a:lnTo>
                <a:lnTo>
                  <a:pt x="17360908" y="8019935"/>
                </a:lnTo>
                <a:lnTo>
                  <a:pt x="0" y="801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8" r="-1018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08700" y="1376087"/>
            <a:ext cx="3800909" cy="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2841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ABOUT 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289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14902827" y="2981483"/>
            <a:ext cx="4512899" cy="4488283"/>
          </a:xfrm>
          <a:custGeom>
            <a:avLst/>
            <a:gdLst/>
            <a:ahLst/>
            <a:cxnLst/>
            <a:rect l="l" t="t" r="r" b="b"/>
            <a:pathLst>
              <a:path w="4512899" h="4488283">
                <a:moveTo>
                  <a:pt x="0" y="0"/>
                </a:moveTo>
                <a:lnTo>
                  <a:pt x="4512899" y="0"/>
                </a:lnTo>
                <a:lnTo>
                  <a:pt x="4512899" y="4488283"/>
                </a:lnTo>
                <a:lnTo>
                  <a:pt x="0" y="4488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3519" y="1888817"/>
            <a:ext cx="684880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LIST OF CONTENT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1792" y="3557597"/>
            <a:ext cx="8028708" cy="4874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4" lvl="1" indent="-410207" algn="just">
              <a:lnSpc>
                <a:spcPts val="5699"/>
              </a:lnSpc>
              <a:buFont typeface="Arial"/>
              <a:buChar char="•"/>
            </a:pPr>
            <a:r>
              <a:rPr lang="en-US" sz="3799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  <a:p>
            <a:pPr marL="820414" lvl="1" indent="-410207" algn="just">
              <a:lnSpc>
                <a:spcPts val="5699"/>
              </a:lnSpc>
              <a:buFont typeface="Arial"/>
              <a:buChar char="•"/>
            </a:pPr>
            <a:r>
              <a:rPr lang="en-US" sz="3799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Statement</a:t>
            </a:r>
          </a:p>
          <a:p>
            <a:pPr marL="820414" lvl="1" indent="-410207" algn="just">
              <a:lnSpc>
                <a:spcPts val="5699"/>
              </a:lnSpc>
              <a:buFont typeface="Arial"/>
              <a:buChar char="•"/>
            </a:pPr>
            <a:r>
              <a:rPr lang="en-US" sz="3799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domain</a:t>
            </a:r>
          </a:p>
          <a:p>
            <a:pPr marL="820414" lvl="1" indent="-410207" algn="just">
              <a:lnSpc>
                <a:spcPts val="5699"/>
              </a:lnSpc>
              <a:buFont typeface="Arial"/>
              <a:buChar char="•"/>
            </a:pPr>
            <a:r>
              <a:rPr lang="en-US" sz="3799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Prototype application</a:t>
            </a:r>
          </a:p>
          <a:p>
            <a:pPr marL="820414" lvl="1" indent="-410207" algn="just">
              <a:lnSpc>
                <a:spcPts val="5699"/>
              </a:lnSpc>
              <a:buFont typeface="Arial"/>
              <a:buChar char="•"/>
            </a:pPr>
            <a:r>
              <a:rPr lang="en-US" sz="3799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Technology which is used</a:t>
            </a:r>
          </a:p>
          <a:p>
            <a:pPr marL="820414" lvl="1" indent="-410207" algn="just">
              <a:lnSpc>
                <a:spcPts val="5699"/>
              </a:lnSpc>
              <a:buFont typeface="Arial"/>
              <a:buChar char="•"/>
            </a:pPr>
            <a:r>
              <a:rPr lang="en-US" sz="3799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Scope</a:t>
            </a:r>
          </a:p>
          <a:p>
            <a:pPr algn="just">
              <a:lnSpc>
                <a:spcPts val="4949"/>
              </a:lnSpc>
            </a:pPr>
            <a:endParaRPr lang="en-US" sz="3799" b="1">
              <a:solidFill>
                <a:srgbClr val="2D2D2D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9728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102545" y="1856354"/>
            <a:ext cx="9213218" cy="8496635"/>
          </a:xfrm>
          <a:custGeom>
            <a:avLst/>
            <a:gdLst/>
            <a:ahLst/>
            <a:cxnLst/>
            <a:rect l="l" t="t" r="r" b="b"/>
            <a:pathLst>
              <a:path w="9213218" h="8496635">
                <a:moveTo>
                  <a:pt x="0" y="0"/>
                </a:moveTo>
                <a:lnTo>
                  <a:pt x="9213218" y="0"/>
                </a:lnTo>
                <a:lnTo>
                  <a:pt x="9213218" y="8496635"/>
                </a:lnTo>
                <a:lnTo>
                  <a:pt x="0" y="8496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9986" y="1173337"/>
            <a:ext cx="7837100" cy="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2841" b="1" u="sng" spc="224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AI FOR SOLVING QUERY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5441" y="470312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19175" y="4434502"/>
            <a:ext cx="2552229" cy="4112372"/>
          </a:xfrm>
          <a:custGeom>
            <a:avLst/>
            <a:gdLst/>
            <a:ahLst/>
            <a:cxnLst/>
            <a:rect l="l" t="t" r="r" b="b"/>
            <a:pathLst>
              <a:path w="2552229" h="4112372">
                <a:moveTo>
                  <a:pt x="0" y="0"/>
                </a:moveTo>
                <a:lnTo>
                  <a:pt x="2552229" y="0"/>
                </a:lnTo>
                <a:lnTo>
                  <a:pt x="2552229" y="4112371"/>
                </a:lnTo>
                <a:lnTo>
                  <a:pt x="0" y="4112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4787" t="-59"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88158" y="1542227"/>
            <a:ext cx="3789522" cy="3803353"/>
          </a:xfrm>
          <a:custGeom>
            <a:avLst/>
            <a:gdLst/>
            <a:ahLst/>
            <a:cxnLst/>
            <a:rect l="l" t="t" r="r" b="b"/>
            <a:pathLst>
              <a:path w="3789522" h="3803353">
                <a:moveTo>
                  <a:pt x="0" y="0"/>
                </a:moveTo>
                <a:lnTo>
                  <a:pt x="3789523" y="0"/>
                </a:lnTo>
                <a:lnTo>
                  <a:pt x="3789523" y="3803353"/>
                </a:lnTo>
                <a:lnTo>
                  <a:pt x="0" y="380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92360" y="2283385"/>
            <a:ext cx="11815057" cy="832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566" lvl="1" indent="-303783" algn="just">
              <a:lnSpc>
                <a:spcPts val="4221"/>
              </a:lnSpc>
              <a:buFont typeface="Arial"/>
              <a:buChar char="•"/>
            </a:pPr>
            <a:r>
              <a:rPr lang="en-US" sz="2814">
                <a:solidFill>
                  <a:srgbClr val="2D2D2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HTML – hypertext markup language (HTML) is used to build the structure of our website.</a:t>
            </a:r>
          </a:p>
          <a:p>
            <a:pPr algn="just">
              <a:lnSpc>
                <a:spcPts val="4221"/>
              </a:lnSpc>
            </a:pPr>
            <a:r>
              <a:rPr lang="en-US" sz="2814">
                <a:solidFill>
                  <a:srgbClr val="2D2D2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marL="607566" lvl="1" indent="-303783" algn="just">
              <a:lnSpc>
                <a:spcPts val="4221"/>
              </a:lnSpc>
              <a:buFont typeface="Arial"/>
              <a:buChar char="•"/>
            </a:pPr>
            <a:r>
              <a:rPr lang="en-US" sz="2814">
                <a:solidFill>
                  <a:srgbClr val="2D2D2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CSS- Cascading Style Sheets (css) is used to style and layout the webpages.</a:t>
            </a:r>
          </a:p>
          <a:p>
            <a:pPr algn="just">
              <a:lnSpc>
                <a:spcPts val="4221"/>
              </a:lnSpc>
            </a:pPr>
            <a:endParaRPr lang="en-US" sz="2814">
              <a:solidFill>
                <a:srgbClr val="2D2D2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607566" lvl="1" indent="-303783" algn="just">
              <a:lnSpc>
                <a:spcPts val="4221"/>
              </a:lnSpc>
              <a:buFont typeface="Arial"/>
              <a:buChar char="•"/>
            </a:pPr>
            <a:r>
              <a:rPr lang="en-US" sz="2814">
                <a:solidFill>
                  <a:srgbClr val="2D2D2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JS- javascript is used to make webpages interactive and give website functionality . </a:t>
            </a:r>
          </a:p>
          <a:p>
            <a:pPr algn="just">
              <a:lnSpc>
                <a:spcPts val="4221"/>
              </a:lnSpc>
            </a:pPr>
            <a:endParaRPr lang="en-US" sz="2814">
              <a:solidFill>
                <a:srgbClr val="2D2D2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607566" lvl="1" indent="-303783" algn="just">
              <a:lnSpc>
                <a:spcPts val="4221"/>
              </a:lnSpc>
              <a:buFont typeface="Arial"/>
              <a:buChar char="•"/>
            </a:pPr>
            <a:r>
              <a:rPr lang="en-US" sz="2814">
                <a:solidFill>
                  <a:srgbClr val="2D2D2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Netlify – It is used host our website online.</a:t>
            </a:r>
          </a:p>
          <a:p>
            <a:pPr algn="just">
              <a:lnSpc>
                <a:spcPts val="4221"/>
              </a:lnSpc>
            </a:pPr>
            <a:r>
              <a:rPr lang="en-US" sz="2814">
                <a:solidFill>
                  <a:srgbClr val="2D2D2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marL="607566" lvl="1" indent="-303783" algn="just">
              <a:lnSpc>
                <a:spcPts val="4221"/>
              </a:lnSpc>
              <a:buFont typeface="Arial"/>
              <a:buChar char="•"/>
            </a:pPr>
            <a:r>
              <a:rPr lang="en-US" sz="2814">
                <a:solidFill>
                  <a:srgbClr val="2D2D2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 chat feature – it is used for automate chat support and solve queries .</a:t>
            </a:r>
          </a:p>
          <a:p>
            <a:pPr algn="just">
              <a:lnSpc>
                <a:spcPts val="4221"/>
              </a:lnSpc>
            </a:pPr>
            <a:endParaRPr lang="en-US" sz="2814">
              <a:solidFill>
                <a:srgbClr val="2D2D2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just">
              <a:lnSpc>
                <a:spcPts val="3844"/>
              </a:lnSpc>
            </a:pPr>
            <a:endParaRPr lang="en-US" sz="2814">
              <a:solidFill>
                <a:srgbClr val="2D2D2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just">
              <a:lnSpc>
                <a:spcPts val="3848"/>
              </a:lnSpc>
            </a:pPr>
            <a:endParaRPr lang="en-US" sz="2814">
              <a:solidFill>
                <a:srgbClr val="2D2D2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4141" y="1238828"/>
            <a:ext cx="7165220" cy="54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3"/>
              </a:lnSpc>
            </a:pPr>
            <a:r>
              <a:rPr lang="en-US" sz="3131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TECHNOLOGY WHICH IS USED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368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909560" y="4382686"/>
            <a:ext cx="7671296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800" b="1" dirty="0">
                <a:solidFill>
                  <a:srgbClr val="2D2D2D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Thank you</a:t>
            </a:r>
          </a:p>
          <a:p>
            <a:pPr algn="l">
              <a:lnSpc>
                <a:spcPts val="9913"/>
              </a:lnSpc>
            </a:pPr>
            <a:r>
              <a:rPr lang="en-US" sz="9800" b="1" dirty="0">
                <a:solidFill>
                  <a:srgbClr val="2D2D2D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for listening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526916" y="5493010"/>
            <a:ext cx="6179809" cy="3382041"/>
          </a:xfrm>
          <a:custGeom>
            <a:avLst/>
            <a:gdLst/>
            <a:ahLst/>
            <a:cxnLst/>
            <a:rect l="l" t="t" r="r" b="b"/>
            <a:pathLst>
              <a:path w="6179809" h="3382041">
                <a:moveTo>
                  <a:pt x="0" y="0"/>
                </a:moveTo>
                <a:lnTo>
                  <a:pt x="6179809" y="0"/>
                </a:lnTo>
                <a:lnTo>
                  <a:pt x="6179809" y="3382041"/>
                </a:lnTo>
                <a:lnTo>
                  <a:pt x="0" y="3382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7192" y="470312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97E1A-7743-1FF6-1F27-D8C05668B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00" y="2299467"/>
            <a:ext cx="6705596" cy="67055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19175" y="4434502"/>
            <a:ext cx="2552229" cy="4112372"/>
          </a:xfrm>
          <a:custGeom>
            <a:avLst/>
            <a:gdLst/>
            <a:ahLst/>
            <a:cxnLst/>
            <a:rect l="l" t="t" r="r" b="b"/>
            <a:pathLst>
              <a:path w="2552229" h="4112372">
                <a:moveTo>
                  <a:pt x="0" y="0"/>
                </a:moveTo>
                <a:lnTo>
                  <a:pt x="2552229" y="0"/>
                </a:lnTo>
                <a:lnTo>
                  <a:pt x="2552229" y="4112371"/>
                </a:lnTo>
                <a:lnTo>
                  <a:pt x="0" y="4112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4787" t="-59"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88158" y="1542227"/>
            <a:ext cx="3789522" cy="3803353"/>
          </a:xfrm>
          <a:custGeom>
            <a:avLst/>
            <a:gdLst/>
            <a:ahLst/>
            <a:cxnLst/>
            <a:rect l="l" t="t" r="r" b="b"/>
            <a:pathLst>
              <a:path w="3789522" h="3803353">
                <a:moveTo>
                  <a:pt x="0" y="0"/>
                </a:moveTo>
                <a:lnTo>
                  <a:pt x="3789523" y="0"/>
                </a:lnTo>
                <a:lnTo>
                  <a:pt x="3789523" y="3803353"/>
                </a:lnTo>
                <a:lnTo>
                  <a:pt x="0" y="380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4324" y="3586172"/>
            <a:ext cx="11410915" cy="51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473" lvl="1" indent="-330737" algn="just">
              <a:lnSpc>
                <a:spcPts val="4595"/>
              </a:lnSpc>
              <a:buFont typeface="Arial"/>
              <a:buChar char="•"/>
            </a:pPr>
            <a:r>
              <a:rPr lang="en-US" sz="3063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Introducing “JobHelp” A platform where you can showcase you skills and projects.</a:t>
            </a:r>
          </a:p>
          <a:p>
            <a:pPr algn="just">
              <a:lnSpc>
                <a:spcPts val="4595"/>
              </a:lnSpc>
            </a:pPr>
            <a:endParaRPr lang="en-US" sz="3063" b="1">
              <a:solidFill>
                <a:srgbClr val="2D2D2D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61473" lvl="1" indent="-330737" algn="just">
              <a:lnSpc>
                <a:spcPts val="4595"/>
              </a:lnSpc>
              <a:buFont typeface="Arial"/>
              <a:buChar char="•"/>
            </a:pPr>
            <a:r>
              <a:rPr lang="en-US" sz="3063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A part from that you can hire a freelancer or find a perfect client. </a:t>
            </a:r>
          </a:p>
          <a:p>
            <a:pPr algn="just">
              <a:lnSpc>
                <a:spcPts val="4595"/>
              </a:lnSpc>
            </a:pPr>
            <a:endParaRPr lang="en-US" sz="3063" b="1">
              <a:solidFill>
                <a:srgbClr val="2D2D2D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62162" lvl="1" indent="-331081" algn="just">
              <a:lnSpc>
                <a:spcPts val="4600"/>
              </a:lnSpc>
              <a:buFont typeface="Arial"/>
              <a:buChar char="•"/>
            </a:pPr>
            <a:r>
              <a:rPr lang="en-US" sz="3066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TechArt is a platform that connecting skilled freelancers with trusted and authorised clients from around the world.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83159" y="1886902"/>
            <a:ext cx="684880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INTRODUCTION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1514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2053594"/>
            <a:ext cx="17259300" cy="7719056"/>
          </a:xfrm>
          <a:custGeom>
            <a:avLst/>
            <a:gdLst/>
            <a:ahLst/>
            <a:cxnLst/>
            <a:rect l="l" t="t" r="r" b="b"/>
            <a:pathLst>
              <a:path w="17259300" h="7719056">
                <a:moveTo>
                  <a:pt x="0" y="0"/>
                </a:moveTo>
                <a:lnTo>
                  <a:pt x="17259300" y="0"/>
                </a:lnTo>
                <a:lnTo>
                  <a:pt x="17259300" y="7719056"/>
                </a:lnTo>
                <a:lnTo>
                  <a:pt x="0" y="771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39" b="-182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167" y="1201028"/>
            <a:ext cx="5184202" cy="615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3633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SCREEN LAYOUT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1274" y="1552964"/>
            <a:ext cx="2433837" cy="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HOME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604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3938" y="2033232"/>
            <a:ext cx="17259300" cy="7841676"/>
          </a:xfrm>
          <a:custGeom>
            <a:avLst/>
            <a:gdLst/>
            <a:ahLst/>
            <a:cxnLst/>
            <a:rect l="l" t="t" r="r" b="b"/>
            <a:pathLst>
              <a:path w="17259300" h="7841676">
                <a:moveTo>
                  <a:pt x="0" y="0"/>
                </a:moveTo>
                <a:lnTo>
                  <a:pt x="17259300" y="0"/>
                </a:lnTo>
                <a:lnTo>
                  <a:pt x="17259300" y="7841675"/>
                </a:lnTo>
                <a:lnTo>
                  <a:pt x="0" y="784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7" t="-2856" b="-285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371077" y="9258300"/>
            <a:ext cx="916923" cy="1028700"/>
            <a:chOff x="0" y="0"/>
            <a:chExt cx="452633" cy="507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2633" cy="507811"/>
            </a:xfrm>
            <a:custGeom>
              <a:avLst/>
              <a:gdLst/>
              <a:ahLst/>
              <a:cxnLst/>
              <a:rect l="l" t="t" r="r" b="b"/>
              <a:pathLst>
                <a:path w="452633" h="507811">
                  <a:moveTo>
                    <a:pt x="0" y="0"/>
                  </a:moveTo>
                  <a:lnTo>
                    <a:pt x="452633" y="0"/>
                  </a:lnTo>
                  <a:lnTo>
                    <a:pt x="452633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514392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167" y="1201028"/>
            <a:ext cx="5184202" cy="615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3633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SCREEN LAYOUT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1274" y="1552964"/>
            <a:ext cx="2433837" cy="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HOME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604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371077" y="9258300"/>
            <a:ext cx="916923" cy="1028700"/>
            <a:chOff x="0" y="0"/>
            <a:chExt cx="452633" cy="507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2633" cy="507811"/>
            </a:xfrm>
            <a:custGeom>
              <a:avLst/>
              <a:gdLst/>
              <a:ahLst/>
              <a:cxnLst/>
              <a:rect l="l" t="t" r="r" b="b"/>
              <a:pathLst>
                <a:path w="452633" h="507811">
                  <a:moveTo>
                    <a:pt x="0" y="0"/>
                  </a:moveTo>
                  <a:lnTo>
                    <a:pt x="452633" y="0"/>
                  </a:lnTo>
                  <a:lnTo>
                    <a:pt x="452633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8700" y="2376279"/>
            <a:ext cx="17259300" cy="6812976"/>
          </a:xfrm>
          <a:custGeom>
            <a:avLst/>
            <a:gdLst/>
            <a:ahLst/>
            <a:cxnLst/>
            <a:rect l="l" t="t" r="r" b="b"/>
            <a:pathLst>
              <a:path w="17259300" h="6812976">
                <a:moveTo>
                  <a:pt x="0" y="0"/>
                </a:moveTo>
                <a:lnTo>
                  <a:pt x="17259300" y="0"/>
                </a:lnTo>
                <a:lnTo>
                  <a:pt x="17259300" y="6812976"/>
                </a:lnTo>
                <a:lnTo>
                  <a:pt x="0" y="6812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79" b="-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514392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167" y="1201028"/>
            <a:ext cx="5184202" cy="615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3633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SCREEN LAYOUT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1432" y="1552964"/>
            <a:ext cx="2433837" cy="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HOME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604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371077" y="9258300"/>
            <a:ext cx="916923" cy="1028700"/>
            <a:chOff x="0" y="0"/>
            <a:chExt cx="452633" cy="507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2633" cy="507811"/>
            </a:xfrm>
            <a:custGeom>
              <a:avLst/>
              <a:gdLst/>
              <a:ahLst/>
              <a:cxnLst/>
              <a:rect l="l" t="t" r="r" b="b"/>
              <a:pathLst>
                <a:path w="452633" h="507811">
                  <a:moveTo>
                    <a:pt x="0" y="0"/>
                  </a:moveTo>
                  <a:lnTo>
                    <a:pt x="452633" y="0"/>
                  </a:lnTo>
                  <a:lnTo>
                    <a:pt x="452633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3938" y="1816910"/>
            <a:ext cx="17259300" cy="7139343"/>
          </a:xfrm>
          <a:custGeom>
            <a:avLst/>
            <a:gdLst/>
            <a:ahLst/>
            <a:cxnLst/>
            <a:rect l="l" t="t" r="r" b="b"/>
            <a:pathLst>
              <a:path w="17259300" h="7139343">
                <a:moveTo>
                  <a:pt x="0" y="0"/>
                </a:moveTo>
                <a:lnTo>
                  <a:pt x="17259299" y="0"/>
                </a:lnTo>
                <a:lnTo>
                  <a:pt x="17259299" y="7139344"/>
                </a:lnTo>
                <a:lnTo>
                  <a:pt x="0" y="7139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39" t="-24162" r="-363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514392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167" y="1201028"/>
            <a:ext cx="5184202" cy="615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3633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SCREEN LAYOUT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1432" y="1552964"/>
            <a:ext cx="2433837" cy="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HOME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604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2445324"/>
            <a:ext cx="17259300" cy="7567673"/>
          </a:xfrm>
          <a:custGeom>
            <a:avLst/>
            <a:gdLst/>
            <a:ahLst/>
            <a:cxnLst/>
            <a:rect l="l" t="t" r="r" b="b"/>
            <a:pathLst>
              <a:path w="17259300" h="7567673">
                <a:moveTo>
                  <a:pt x="0" y="0"/>
                </a:moveTo>
                <a:lnTo>
                  <a:pt x="17259300" y="0"/>
                </a:lnTo>
                <a:lnTo>
                  <a:pt x="17259300" y="7567673"/>
                </a:lnTo>
                <a:lnTo>
                  <a:pt x="0" y="756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90" t="-20861" r="-549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371077" y="9258300"/>
            <a:ext cx="916923" cy="1028700"/>
            <a:chOff x="0" y="0"/>
            <a:chExt cx="452633" cy="507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2633" cy="507811"/>
            </a:xfrm>
            <a:custGeom>
              <a:avLst/>
              <a:gdLst/>
              <a:ahLst/>
              <a:cxnLst/>
              <a:rect l="l" t="t" r="r" b="b"/>
              <a:pathLst>
                <a:path w="452633" h="507811">
                  <a:moveTo>
                    <a:pt x="0" y="0"/>
                  </a:moveTo>
                  <a:lnTo>
                    <a:pt x="452633" y="0"/>
                  </a:lnTo>
                  <a:lnTo>
                    <a:pt x="452633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514392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167" y="1201028"/>
            <a:ext cx="5184202" cy="615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3633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SCREEN LAYOUT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1432" y="1552964"/>
            <a:ext cx="2433837" cy="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HOME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604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2138534"/>
            <a:ext cx="17360908" cy="8019936"/>
          </a:xfrm>
          <a:custGeom>
            <a:avLst/>
            <a:gdLst/>
            <a:ahLst/>
            <a:cxnLst/>
            <a:rect l="l" t="t" r="r" b="b"/>
            <a:pathLst>
              <a:path w="17360908" h="8019936">
                <a:moveTo>
                  <a:pt x="0" y="0"/>
                </a:moveTo>
                <a:lnTo>
                  <a:pt x="17360908" y="0"/>
                </a:lnTo>
                <a:lnTo>
                  <a:pt x="17360908" y="8019936"/>
                </a:lnTo>
                <a:lnTo>
                  <a:pt x="0" y="8019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7" r="-1197" b="-59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167" y="1201028"/>
            <a:ext cx="5184202" cy="615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3633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SCREEN LAYOUT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1274" y="1552964"/>
            <a:ext cx="2433837" cy="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 b="1" u="sng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HOME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604" y="440775"/>
            <a:ext cx="2764127" cy="55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4387">
                <a:solidFill>
                  <a:srgbClr val="6A38C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</a:t>
            </a:r>
            <a:r>
              <a:rPr lang="en-US" sz="4387">
                <a:solidFill>
                  <a:srgbClr val="FA60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295</Words>
  <Application>Microsoft Office PowerPoint</Application>
  <PresentationFormat>Custom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League Spartan</vt:lpstr>
      <vt:lpstr>DM Sans Bold</vt:lpstr>
      <vt:lpstr>DM Sans</vt:lpstr>
      <vt:lpstr>Arial</vt:lpstr>
      <vt:lpstr>Fraunces Semi-Bold</vt:lpstr>
      <vt:lpstr>Calibri</vt:lpstr>
      <vt:lpstr>Fraunces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Dust Cream Almost Dark Black Pastel Simple Minimalist Illustration All Purpose Presentation Template</dc:title>
  <cp:lastModifiedBy>Dheeraj Dawande</cp:lastModifiedBy>
  <cp:revision>2</cp:revision>
  <dcterms:created xsi:type="dcterms:W3CDTF">2006-08-16T00:00:00Z</dcterms:created>
  <dcterms:modified xsi:type="dcterms:W3CDTF">2025-04-02T16:29:01Z</dcterms:modified>
  <dc:identifier>DAGUGwxAyYk</dc:identifier>
</cp:coreProperties>
</file>